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378" r:id="rId3"/>
    <p:sldId id="374" r:id="rId4"/>
    <p:sldId id="376" r:id="rId5"/>
    <p:sldId id="3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635D"/>
    <a:srgbClr val="EB7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4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D09E8-9F88-4D01-A517-62FD7CF0936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06CBC-0977-4EC6-9249-4D4786D30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2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E58E1-B3C3-83CE-93F5-3C2A4B2B4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BCDCC4-468F-8F25-A989-CD44EB7F1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DFE4B-25F4-2032-2F3F-18C9FBF5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8C831-C183-CDAA-C10C-12DFFD59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64A8D-7C05-2788-5C43-8F64FB7F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RIT Athletics - Home | Facebook">
            <a:extLst>
              <a:ext uri="{FF2B5EF4-FFF2-40B4-BE49-F238E27FC236}">
                <a16:creationId xmlns:a16="http://schemas.microsoft.com/office/drawing/2014/main" id="{1371294A-9E6C-73C8-B7BB-05350959A5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0" y="0"/>
            <a:ext cx="1262913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IT Athletics - Home | Facebook">
            <a:extLst>
              <a:ext uri="{FF2B5EF4-FFF2-40B4-BE49-F238E27FC236}">
                <a16:creationId xmlns:a16="http://schemas.microsoft.com/office/drawing/2014/main" id="{C980BE7C-3D8E-1EFF-FF89-47E4F72FD8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737" y="0"/>
            <a:ext cx="1262913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93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C296D-42CA-98D7-BF59-3E914DC4B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406DB-63D5-BCAB-48B9-8FAF50F86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2A9B9-54F1-64A3-AD7D-987BC47E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E45E1-2395-2F28-9A0B-FF1384966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44EAE-486C-C332-E9EC-4C1148D0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0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AA6793-E309-1675-F2A5-E6A63A262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70615-5ADE-AEB3-D506-58AEE9B37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33F72-B36D-4B2A-7FCB-8D1F6645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EB6D0-E32E-4257-157F-B089ED03F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582AB-BDAD-610E-5073-71E073A7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1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88CC4-DA6B-58A0-1085-6A255FDB4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50EEF-A725-A7CC-5354-57B7E3A40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1C2D2-118C-F321-7D03-0A644A7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D64C5-40DA-09C2-DF23-219D0E3E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A4154-CB74-6003-BA3C-AB03B1C1B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DA52E9-9523-B2B2-2FDB-95161976EE97}"/>
              </a:ext>
            </a:extLst>
          </p:cNvPr>
          <p:cNvCxnSpPr/>
          <p:nvPr userDrawn="1"/>
        </p:nvCxnSpPr>
        <p:spPr>
          <a:xfrm>
            <a:off x="838200" y="1690688"/>
            <a:ext cx="8315325" cy="0"/>
          </a:xfrm>
          <a:prstGeom prst="line">
            <a:avLst/>
          </a:prstGeom>
          <a:ln w="38100">
            <a:solidFill>
              <a:srgbClr val="EB75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RIT Athletics - Home | Facebook">
            <a:extLst>
              <a:ext uri="{FF2B5EF4-FFF2-40B4-BE49-F238E27FC236}">
                <a16:creationId xmlns:a16="http://schemas.microsoft.com/office/drawing/2014/main" id="{1CF93145-31BB-AEA5-318D-FB4E59606F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7650" y="230188"/>
            <a:ext cx="1262913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02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4A942-F854-094C-E912-F5F7ACAE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83E1B-B809-3D5E-5974-EE645B974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7587B-04BF-AA0B-00E9-CA2BF4E4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6EB77-04D6-DCF3-523F-63E86A750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9FD2A-8E90-500F-7ADF-C5577E41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5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95B6-1780-FA53-3A2B-8B99C8151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9171F-DA30-45FF-63E2-5F5178A74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0622A-65CB-B4A1-2509-0B5901F07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C7506-3AE2-BCB5-5E36-1A16FE40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4002C-C0AC-0A52-8001-D77A0C8C2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58A1E-99F5-C249-CEC2-5BD9AE816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6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AAAE-5208-188D-9B51-CB2C53F87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93B1C-6D49-92D0-4056-C9B2D7528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189B9-2C35-4DD4-5656-19257F356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1EE32A-7EBC-3EF5-2997-D0455C0E0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5902F8-CA5B-3C09-07D2-9F24D2865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77B63B-56B3-871E-11EE-1B8E5BF1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55A335-CCB1-2CA3-E253-7830EE29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C07E33-93B0-7576-137B-B8F0D606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4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6C19-971B-8BC1-3B7A-E6578BA27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BE0B3-820F-18A0-AE26-48805F477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A7DC8-CA7C-B216-942E-FDA080B5F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C79B91-4A04-00DD-C83B-B615564B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57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D226F9-C8E0-AB9D-E345-C711A3F2A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3C34D8-858F-5D02-39A4-AA4D06DC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66B23-C965-86A9-619B-069D2AA6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CB084-5A24-E570-B7DE-B9DCA391D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E228-7929-AAB8-24C0-D59CF5B9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B0315-F3B1-7A08-7012-74595D3C1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FA01D-B8D3-A8F7-7768-D2B3123D5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A384B-9551-3D28-8076-DB66F9C51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9F184-0DAF-5DE1-8539-99CA4CE4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3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C2953-2E5E-DB26-8D9A-F6ED94DE1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AA3F8-166A-2D64-E05E-A4AD53FA1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E9B79-0858-2774-CFA5-F2C7E33BB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677CC-5699-37F5-A568-ECC7337D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B8A80-8C08-939D-515B-8B043405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93FAE-6782-4DF6-4CAB-1880D4491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4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BD13E-58D0-959B-1687-16DBA929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CA045-64E5-66BB-25BD-849087C06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3B9E2-0F04-60F5-26DB-05284DF3D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66E1-1768-40C0-BA08-07EBC7A4365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F91B4-F718-6990-22A7-845814FB66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A63B4-4739-6650-CEBC-7608079C3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74102-30E4-4164-86B7-4ECD97FAB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5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45E6-FAAF-80AB-9934-DB36678ACD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Deformable Materials: In Class Activity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2FEF6-20DF-A7E6-5C3C-18DE879AFF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BIME-200</a:t>
            </a:r>
          </a:p>
          <a:p>
            <a:r>
              <a:rPr lang="en-US" dirty="0"/>
              <a:t>Dr. Travis Meyer</a:t>
            </a:r>
          </a:p>
          <a:p>
            <a:r>
              <a:rPr lang="en-US" dirty="0"/>
              <a:t>3/26/2026</a:t>
            </a:r>
          </a:p>
        </p:txBody>
      </p:sp>
    </p:spTree>
    <p:extLst>
      <p:ext uri="{BB962C8B-B14F-4D97-AF65-F5344CB8AC3E}">
        <p14:creationId xmlns:p14="http://schemas.microsoft.com/office/powerpoint/2010/main" val="133690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329EE-ECAE-03A9-E609-9A1555E9F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87A4B-B738-F56A-3E5A-9F8690DFD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Conduct simple tension tests and convert data to stress-vs-strain</a:t>
            </a:r>
          </a:p>
          <a:p>
            <a:r>
              <a:rPr lang="en-US" dirty="0"/>
              <a:t>Visualize and analyze biomechanical data to draw inferences/conclusions about material properties (Stiffness/Young’s Modulus)</a:t>
            </a:r>
          </a:p>
          <a:p>
            <a:r>
              <a:rPr lang="en-US" dirty="0"/>
              <a:t>Explain how stress-strain curves are used to normalize data to different sample geometries and evaluate material properties independently.</a:t>
            </a:r>
          </a:p>
        </p:txBody>
      </p:sp>
    </p:spTree>
    <p:extLst>
      <p:ext uri="{BB962C8B-B14F-4D97-AF65-F5344CB8AC3E}">
        <p14:creationId xmlns:p14="http://schemas.microsoft.com/office/powerpoint/2010/main" val="274266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0259-71F9-B1F0-FEC6-84E5DD287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F6B8B-8DAF-7415-167E-D8B5833E7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88984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are a team of engineers working at an orthotics company. One of the primary raw materials for a new body-weight powered supportive boot are a series of flexible, elastic rubber rods. </a:t>
            </a:r>
          </a:p>
          <a:p>
            <a:r>
              <a:rPr lang="en-US" i="1" dirty="0"/>
              <a:t>Someone in purchasing messed up, and accidentally ordered the wrong kind of rubber for one of the rod dimensions, but no one can remember which one is the mistake</a:t>
            </a:r>
          </a:p>
          <a:p>
            <a:r>
              <a:rPr lang="en-US" b="1" dirty="0"/>
              <a:t>It is your team’s job to conduct a test to identify which of the 3 rubber rods samples is made from a different material than the other 2</a:t>
            </a:r>
          </a:p>
        </p:txBody>
      </p:sp>
      <p:sp>
        <p:nvSpPr>
          <p:cNvPr id="4" name="AutoShape 2" descr=", AI generated">
            <a:extLst>
              <a:ext uri="{FF2B5EF4-FFF2-40B4-BE49-F238E27FC236}">
                <a16:creationId xmlns:a16="http://schemas.microsoft.com/office/drawing/2014/main" id="{5102B5D5-1695-FDE6-D9E2-DEB5C88892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00FEC0-D548-6002-BE13-BF8325435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7" b="10568"/>
          <a:stretch>
            <a:fillRect/>
          </a:stretch>
        </p:blipFill>
        <p:spPr>
          <a:xfrm>
            <a:off x="9348280" y="3701711"/>
            <a:ext cx="2361509" cy="29117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9E0AA0-F403-C928-F02F-C168B321E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05" t="15746" r="22540" b="15195"/>
          <a:stretch>
            <a:fillRect/>
          </a:stretch>
        </p:blipFill>
        <p:spPr>
          <a:xfrm>
            <a:off x="9266059" y="1817002"/>
            <a:ext cx="2525949" cy="175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4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C97F7-C5B7-5D18-1E84-C0BBD89CE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CB0E-6E43-7AB6-A067-917A4F79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4A95F-3A1D-1007-1335-81664B88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In Class Steps (to be completed in groups of ~3)</a:t>
            </a:r>
          </a:p>
          <a:p>
            <a:pPr marL="514350" indent="-514350">
              <a:buAutoNum type="arabicPeriod"/>
            </a:pPr>
            <a:r>
              <a:rPr lang="en-US" dirty="0"/>
              <a:t>Come up to get supplies (3 rubber rods, weights and holder, ruler and caliper)</a:t>
            </a:r>
          </a:p>
          <a:p>
            <a:pPr marL="514350" indent="-514350">
              <a:buAutoNum type="arabicPeriod"/>
            </a:pPr>
            <a:r>
              <a:rPr lang="en-US" dirty="0"/>
              <a:t>Pull on rods and form a hypothesis of which rod is made from a different kind of rubber</a:t>
            </a:r>
          </a:p>
          <a:p>
            <a:pPr marL="514350" indent="-514350">
              <a:buAutoNum type="arabicPeriod"/>
            </a:pPr>
            <a:r>
              <a:rPr lang="en-US" dirty="0"/>
              <a:t>Measure starting dimensions of all 3 specimens (length and diameter/radius)</a:t>
            </a:r>
          </a:p>
          <a:p>
            <a:pPr marL="514350" indent="-514350">
              <a:buAutoNum type="arabicPeriod"/>
            </a:pPr>
            <a:r>
              <a:rPr lang="en-US" dirty="0"/>
              <a:t>Hang weights from rod and measure change in length</a:t>
            </a:r>
          </a:p>
          <a:p>
            <a:pPr marL="971550" lvl="1" indent="-514350">
              <a:buAutoNum type="arabicPeriod"/>
            </a:pPr>
            <a:r>
              <a:rPr lang="en-US" dirty="0"/>
              <a:t>Record both mass added AND new length</a:t>
            </a:r>
          </a:p>
          <a:p>
            <a:pPr marL="971550" lvl="1" indent="-514350">
              <a:buAutoNum type="arabicPeriod"/>
            </a:pPr>
            <a:r>
              <a:rPr lang="en-US" dirty="0"/>
              <a:t>3-4 weights for each specimen</a:t>
            </a:r>
          </a:p>
          <a:p>
            <a:pPr marL="971550" lvl="1" indent="-514350">
              <a:buAutoNum type="arabicPeriod"/>
            </a:pPr>
            <a:r>
              <a:rPr lang="en-US" dirty="0"/>
              <a:t>Recommended weights are included in exercise hand-out</a:t>
            </a:r>
          </a:p>
          <a:p>
            <a:pPr marL="514350" indent="-514350">
              <a:buAutoNum type="arabicPeriod"/>
            </a:pPr>
            <a:r>
              <a:rPr lang="en-US" dirty="0"/>
              <a:t>Measure final dimensions for all 3 specimens</a:t>
            </a:r>
          </a:p>
        </p:txBody>
      </p:sp>
    </p:spTree>
    <p:extLst>
      <p:ext uri="{BB962C8B-B14F-4D97-AF65-F5344CB8AC3E}">
        <p14:creationId xmlns:p14="http://schemas.microsoft.com/office/powerpoint/2010/main" val="339647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38189-D106-A52D-F4AB-951BAA3CE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E96AA-8D6E-4ECE-87DE-CB826656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982F4-3ABA-C5F9-6691-A878D91F0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Out of Class Steps (to be submitted individually)</a:t>
            </a:r>
          </a:p>
          <a:p>
            <a:pPr marL="514350" indent="-514350">
              <a:buAutoNum type="arabicPeriod"/>
            </a:pPr>
            <a:r>
              <a:rPr lang="en-US" dirty="0"/>
              <a:t>Convert mass and length to force and deformation</a:t>
            </a:r>
          </a:p>
          <a:p>
            <a:pPr marL="514350" indent="-514350">
              <a:buAutoNum type="arabicPeriod"/>
            </a:pPr>
            <a:r>
              <a:rPr lang="en-US" dirty="0"/>
              <a:t>Plot force vs deformation curves for all 3 specimens</a:t>
            </a:r>
          </a:p>
          <a:p>
            <a:pPr marL="514350" indent="-514350">
              <a:buAutoNum type="arabicPeriod"/>
            </a:pPr>
            <a:r>
              <a:rPr lang="en-US" dirty="0"/>
              <a:t>Convert force and deformation to stress and strain</a:t>
            </a:r>
          </a:p>
          <a:p>
            <a:pPr marL="514350" indent="-514350">
              <a:buAutoNum type="arabicPeriod"/>
            </a:pPr>
            <a:r>
              <a:rPr lang="en-US" dirty="0"/>
              <a:t>Plot stress vs strain curves for all 3 specimens</a:t>
            </a:r>
          </a:p>
          <a:p>
            <a:pPr marL="514350" indent="-514350">
              <a:buAutoNum type="arabicPeriod"/>
            </a:pPr>
            <a:r>
              <a:rPr lang="en-US" dirty="0"/>
              <a:t>Calculate Young’s Modulus for all 3 specimens</a:t>
            </a:r>
          </a:p>
          <a:p>
            <a:pPr marL="514350" indent="-514350">
              <a:buAutoNum type="arabicPeriod"/>
            </a:pPr>
            <a:r>
              <a:rPr lang="en-US" dirty="0"/>
              <a:t>Answer discussion questions</a:t>
            </a:r>
          </a:p>
        </p:txBody>
      </p:sp>
    </p:spTree>
    <p:extLst>
      <p:ext uri="{BB962C8B-B14F-4D97-AF65-F5344CB8AC3E}">
        <p14:creationId xmlns:p14="http://schemas.microsoft.com/office/powerpoint/2010/main" val="7742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5646766-DC2D-44DC-9309-63409C87E4D0}" vid="{87FBB063-DE71-4CB5-806C-67FDB90052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Template</Template>
  <TotalTime>17100</TotalTime>
  <Words>312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Deformable Materials: In Class Activity</vt:lpstr>
      <vt:lpstr>Learning Objectives</vt:lpstr>
      <vt:lpstr>Scenario</vt:lpstr>
      <vt:lpstr>In-Class Exercise</vt:lpstr>
      <vt:lpstr>In-Class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Statics, Continued</dc:title>
  <dc:creator>Travis Meyer</dc:creator>
  <cp:lastModifiedBy>Travis Meyer</cp:lastModifiedBy>
  <cp:revision>84</cp:revision>
  <dcterms:created xsi:type="dcterms:W3CDTF">2022-09-07T17:21:27Z</dcterms:created>
  <dcterms:modified xsi:type="dcterms:W3CDTF">2026-03-24T20:19:34Z</dcterms:modified>
</cp:coreProperties>
</file>